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178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1777" r:id="rId14"/>
    <p:sldId id="26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565ACB-E12D-4E84-94B8-EDE1D5207206}" v="7" dt="2024-12-10T00:42:58.4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 snapToObjects="1">
      <p:cViewPr>
        <p:scale>
          <a:sx n="63" d="100"/>
          <a:sy n="63" d="100"/>
        </p:scale>
        <p:origin x="138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van Kumar Sunkara" userId="ad0be413f5b625e0" providerId="LiveId" clId="{3D565ACB-E12D-4E84-94B8-EDE1D5207206}"/>
    <pc:docChg chg="undo custSel addSld delSld modSld">
      <pc:chgData name="Pavan Kumar Sunkara" userId="ad0be413f5b625e0" providerId="LiveId" clId="{3D565ACB-E12D-4E84-94B8-EDE1D5207206}" dt="2024-12-10T00:43:47.514" v="300" actId="14100"/>
      <pc:docMkLst>
        <pc:docMk/>
      </pc:docMkLst>
      <pc:sldChg chg="addSp modSp mod">
        <pc:chgData name="Pavan Kumar Sunkara" userId="ad0be413f5b625e0" providerId="LiveId" clId="{3D565ACB-E12D-4E84-94B8-EDE1D5207206}" dt="2024-12-09T22:18:00.064" v="207" actId="1036"/>
        <pc:sldMkLst>
          <pc:docMk/>
          <pc:sldMk cId="0" sldId="256"/>
        </pc:sldMkLst>
        <pc:spChg chg="mod">
          <ac:chgData name="Pavan Kumar Sunkara" userId="ad0be413f5b625e0" providerId="LiveId" clId="{3D565ACB-E12D-4E84-94B8-EDE1D5207206}" dt="2024-12-09T21:43:43.649" v="151" actId="207"/>
          <ac:spMkLst>
            <pc:docMk/>
            <pc:sldMk cId="0" sldId="256"/>
            <ac:spMk id="2" creationId="{00000000-0000-0000-0000-000000000000}"/>
          </ac:spMkLst>
        </pc:spChg>
        <pc:spChg chg="mod">
          <ac:chgData name="Pavan Kumar Sunkara" userId="ad0be413f5b625e0" providerId="LiveId" clId="{3D565ACB-E12D-4E84-94B8-EDE1D5207206}" dt="2024-12-09T21:43:26.465" v="149" actId="207"/>
          <ac:spMkLst>
            <pc:docMk/>
            <pc:sldMk cId="0" sldId="256"/>
            <ac:spMk id="3" creationId="{00000000-0000-0000-0000-000000000000}"/>
          </ac:spMkLst>
        </pc:spChg>
        <pc:picChg chg="mod">
          <ac:chgData name="Pavan Kumar Sunkara" userId="ad0be413f5b625e0" providerId="LiveId" clId="{3D565ACB-E12D-4E84-94B8-EDE1D5207206}" dt="2024-12-09T22:18:00.064" v="207" actId="1036"/>
          <ac:picMkLst>
            <pc:docMk/>
            <pc:sldMk cId="0" sldId="256"/>
            <ac:picMk id="5" creationId="{C5A17C0A-F334-5113-3124-C401CB969887}"/>
          </ac:picMkLst>
        </pc:pic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56"/>
            <ac:picMk id="10" creationId="{77748FCA-17EB-BD24-FD08-C3887D1C588D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57"/>
        </pc:sldMkLst>
        <pc:spChg chg="mod">
          <ac:chgData name="Pavan Kumar Sunkara" userId="ad0be413f5b625e0" providerId="LiveId" clId="{3D565ACB-E12D-4E84-94B8-EDE1D5207206}" dt="2024-12-09T16:48:05.250" v="127" actId="2710"/>
          <ac:spMkLst>
            <pc:docMk/>
            <pc:sldMk cId="0" sldId="257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57"/>
            <ac:picMk id="11" creationId="{F7C11851-264E-A2BF-173C-4238129F53AA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58"/>
        </pc:sldMkLst>
        <pc:spChg chg="mod">
          <ac:chgData name="Pavan Kumar Sunkara" userId="ad0be413f5b625e0" providerId="LiveId" clId="{3D565ACB-E12D-4E84-94B8-EDE1D5207206}" dt="2024-12-09T16:48:13.423" v="128" actId="2710"/>
          <ac:spMkLst>
            <pc:docMk/>
            <pc:sldMk cId="0" sldId="258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58"/>
            <ac:picMk id="7" creationId="{F31640FE-4B9A-68A6-7271-48BD06178058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59"/>
        </pc:sldMkLst>
        <pc:spChg chg="mod">
          <ac:chgData name="Pavan Kumar Sunkara" userId="ad0be413f5b625e0" providerId="LiveId" clId="{3D565ACB-E12D-4E84-94B8-EDE1D5207206}" dt="2024-12-09T16:48:21.292" v="129" actId="2710"/>
          <ac:spMkLst>
            <pc:docMk/>
            <pc:sldMk cId="0" sldId="259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59"/>
            <ac:picMk id="7" creationId="{52D26FE7-54A5-828F-20BA-E8D26C36E655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0"/>
        </pc:sldMkLst>
        <pc:spChg chg="mod">
          <ac:chgData name="Pavan Kumar Sunkara" userId="ad0be413f5b625e0" providerId="LiveId" clId="{3D565ACB-E12D-4E84-94B8-EDE1D5207206}" dt="2024-12-09T16:48:31.317" v="130" actId="2710"/>
          <ac:spMkLst>
            <pc:docMk/>
            <pc:sldMk cId="0" sldId="260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0"/>
            <ac:picMk id="7" creationId="{0DDABBA1-0D15-4668-487E-26AE058C2D18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1"/>
        </pc:sldMkLst>
        <pc:spChg chg="mod">
          <ac:chgData name="Pavan Kumar Sunkara" userId="ad0be413f5b625e0" providerId="LiveId" clId="{3D565ACB-E12D-4E84-94B8-EDE1D5207206}" dt="2024-12-09T16:48:45.178" v="134" actId="403"/>
          <ac:spMkLst>
            <pc:docMk/>
            <pc:sldMk cId="0" sldId="261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1"/>
            <ac:picMk id="6" creationId="{3DB153AF-83D6-3E30-5774-E0A40E98F888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2"/>
        </pc:sldMkLst>
        <pc:spChg chg="mod">
          <ac:chgData name="Pavan Kumar Sunkara" userId="ad0be413f5b625e0" providerId="LiveId" clId="{3D565ACB-E12D-4E84-94B8-EDE1D5207206}" dt="2024-12-09T16:49:09.322" v="135" actId="2710"/>
          <ac:spMkLst>
            <pc:docMk/>
            <pc:sldMk cId="0" sldId="262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2"/>
            <ac:picMk id="6" creationId="{06932959-2529-7446-2FC4-C6ADA6618B43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3"/>
        </pc:sldMkLst>
        <pc:spChg chg="mod">
          <ac:chgData name="Pavan Kumar Sunkara" userId="ad0be413f5b625e0" providerId="LiveId" clId="{3D565ACB-E12D-4E84-94B8-EDE1D5207206}" dt="2024-12-09T16:46:17.099" v="94" actId="207"/>
          <ac:spMkLst>
            <pc:docMk/>
            <pc:sldMk cId="0" sldId="263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3"/>
            <ac:picMk id="6" creationId="{3FF6F225-2B4E-4C0F-512A-627852C566BA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4"/>
        </pc:sldMkLst>
        <pc:spChg chg="mod">
          <ac:chgData name="Pavan Kumar Sunkara" userId="ad0be413f5b625e0" providerId="LiveId" clId="{3D565ACB-E12D-4E84-94B8-EDE1D5207206}" dt="2024-12-09T16:46:41.473" v="103" actId="403"/>
          <ac:spMkLst>
            <pc:docMk/>
            <pc:sldMk cId="0" sldId="264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4"/>
            <ac:picMk id="6" creationId="{C57D0C10-9750-6A14-3159-D29E2C67AA11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5"/>
        </pc:sldMkLst>
        <pc:spChg chg="mod">
          <ac:chgData name="Pavan Kumar Sunkara" userId="ad0be413f5b625e0" providerId="LiveId" clId="{3D565ACB-E12D-4E84-94B8-EDE1D5207206}" dt="2024-12-09T16:47:02.792" v="112" actId="403"/>
          <ac:spMkLst>
            <pc:docMk/>
            <pc:sldMk cId="0" sldId="265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5"/>
            <ac:picMk id="6" creationId="{0FBDB492-2702-EAEF-96BA-F4DF89A3546C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0" sldId="266"/>
        </pc:sldMkLst>
        <pc:spChg chg="mod">
          <ac:chgData name="Pavan Kumar Sunkara" userId="ad0be413f5b625e0" providerId="LiveId" clId="{3D565ACB-E12D-4E84-94B8-EDE1D5207206}" dt="2024-12-09T16:47:36.035" v="126" actId="2710"/>
          <ac:spMkLst>
            <pc:docMk/>
            <pc:sldMk cId="0" sldId="266"/>
            <ac:spMk id="3" creationId="{00000000-0000-0000-0000-000000000000}"/>
          </ac:spMkLst>
        </pc:sp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0" sldId="266"/>
            <ac:picMk id="6" creationId="{74AE5035-C4A2-E3C1-C311-64C26E4F43C7}"/>
          </ac:picMkLst>
        </pc:picChg>
      </pc:sldChg>
      <pc:sldChg chg="addSp modSp mod">
        <pc:chgData name="Pavan Kumar Sunkara" userId="ad0be413f5b625e0" providerId="LiveId" clId="{3D565ACB-E12D-4E84-94B8-EDE1D5207206}" dt="2024-12-09T22:16:08.383" v="205"/>
        <pc:sldMkLst>
          <pc:docMk/>
          <pc:sldMk cId="1003226711" sldId="267"/>
        </pc:sldMkLst>
        <pc:picChg chg="add mod">
          <ac:chgData name="Pavan Kumar Sunkara" userId="ad0be413f5b625e0" providerId="LiveId" clId="{3D565ACB-E12D-4E84-94B8-EDE1D5207206}" dt="2024-12-09T16:50:31.513" v="140" actId="207"/>
          <ac:picMkLst>
            <pc:docMk/>
            <pc:sldMk cId="1003226711" sldId="267"/>
            <ac:picMk id="4" creationId="{BA680FC8-2E17-5C24-A3A4-FDEE1AFDAB07}"/>
          </ac:picMkLst>
        </pc:pic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1003226711" sldId="267"/>
            <ac:picMk id="6" creationId="{CC878B7E-AACB-E565-0FE2-BF37410D03A3}"/>
          </ac:picMkLst>
        </pc:picChg>
      </pc:sldChg>
      <pc:sldChg chg="addSp modSp add mod setBg modClrScheme chgLayout">
        <pc:chgData name="Pavan Kumar Sunkara" userId="ad0be413f5b625e0" providerId="LiveId" clId="{3D565ACB-E12D-4E84-94B8-EDE1D5207206}" dt="2024-12-09T22:16:08.383" v="205"/>
        <pc:sldMkLst>
          <pc:docMk/>
          <pc:sldMk cId="3660179304" sldId="1777"/>
        </pc:sldMkLst>
        <pc:spChg chg="mod ord modVis">
          <ac:chgData name="Pavan Kumar Sunkara" userId="ad0be413f5b625e0" providerId="LiveId" clId="{3D565ACB-E12D-4E84-94B8-EDE1D5207206}" dt="2024-12-09T21:45:39.213" v="153" actId="26606"/>
          <ac:spMkLst>
            <pc:docMk/>
            <pc:sldMk cId="3660179304" sldId="1777"/>
            <ac:spMk id="2" creationId="{6C090984-7B18-4AB9-8A29-7EAACAB93DB7}"/>
          </ac:spMkLst>
        </pc:spChg>
        <pc:spChg chg="mod">
          <ac:chgData name="Pavan Kumar Sunkara" userId="ad0be413f5b625e0" providerId="LiveId" clId="{3D565ACB-E12D-4E84-94B8-EDE1D5207206}" dt="2024-12-09T22:06:08.381" v="201" actId="1076"/>
          <ac:spMkLst>
            <pc:docMk/>
            <pc:sldMk cId="3660179304" sldId="1777"/>
            <ac:spMk id="3" creationId="{80692762-2E68-41FA-805E-632DBC4A8A06}"/>
          </ac:spMkLst>
        </pc:spChg>
        <pc:spChg chg="mod ord">
          <ac:chgData name="Pavan Kumar Sunkara" userId="ad0be413f5b625e0" providerId="LiveId" clId="{3D565ACB-E12D-4E84-94B8-EDE1D5207206}" dt="2024-12-09T22:06:26.301" v="204" actId="14100"/>
          <ac:spMkLst>
            <pc:docMk/>
            <pc:sldMk cId="3660179304" sldId="1777"/>
            <ac:spMk id="4" creationId="{CAD25515-29E4-4B4A-A230-72A825FE8BEA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1" creationId="{A8384FB5-9ADC-4DDC-881B-597D56F5B15D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3" creationId="{91E5A9A7-95C6-4F4F-B00E-C82E07FE62EF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5" creationId="{D07DD2DE-F619-49DD-B5E7-03A290FF4ED1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7" creationId="{85149191-5F60-4A28-AAFF-039F96B0F3EC}"/>
          </ac:spMkLst>
        </pc:spChg>
        <pc:spChg chg="add">
          <ac:chgData name="Pavan Kumar Sunkara" userId="ad0be413f5b625e0" providerId="LiveId" clId="{3D565ACB-E12D-4E84-94B8-EDE1D5207206}" dt="2024-12-09T21:45:56.045" v="155" actId="26606"/>
          <ac:spMkLst>
            <pc:docMk/>
            <pc:sldMk cId="3660179304" sldId="1777"/>
            <ac:spMk id="19" creationId="{F8260ED5-17F7-4158-B241-D51DD4CF1B7E}"/>
          </ac:spMkLst>
        </pc:spChg>
        <pc:picChg chg="mod ord">
          <ac:chgData name="Pavan Kumar Sunkara" userId="ad0be413f5b625e0" providerId="LiveId" clId="{3D565ACB-E12D-4E84-94B8-EDE1D5207206}" dt="2024-12-09T21:54:40.113" v="182" actId="1076"/>
          <ac:picMkLst>
            <pc:docMk/>
            <pc:sldMk cId="3660179304" sldId="1777"/>
            <ac:picMk id="6" creationId="{631E6006-A2F5-4FBC-89E1-21AA08E18BE6}"/>
          </ac:picMkLst>
        </pc:picChg>
        <pc:picChg chg="add mod">
          <ac:chgData name="Pavan Kumar Sunkara" userId="ad0be413f5b625e0" providerId="LiveId" clId="{3D565ACB-E12D-4E84-94B8-EDE1D5207206}" dt="2024-12-09T22:16:08.383" v="205"/>
          <ac:picMkLst>
            <pc:docMk/>
            <pc:sldMk cId="3660179304" sldId="1777"/>
            <ac:picMk id="8" creationId="{4372703F-780F-BDFE-FF18-71939C56C7C7}"/>
          </ac:picMkLst>
        </pc:picChg>
      </pc:sldChg>
      <pc:sldChg chg="new del">
        <pc:chgData name="Pavan Kumar Sunkara" userId="ad0be413f5b625e0" providerId="LiveId" clId="{3D565ACB-E12D-4E84-94B8-EDE1D5207206}" dt="2024-12-09T21:46:02.671" v="156" actId="47"/>
        <pc:sldMkLst>
          <pc:docMk/>
          <pc:sldMk cId="2547707565" sldId="1778"/>
        </pc:sldMkLst>
      </pc:sldChg>
      <pc:sldChg chg="addSp delSp modSp add mod">
        <pc:chgData name="Pavan Kumar Sunkara" userId="ad0be413f5b625e0" providerId="LiveId" clId="{3D565ACB-E12D-4E84-94B8-EDE1D5207206}" dt="2024-12-10T00:43:47.514" v="300" actId="14100"/>
        <pc:sldMkLst>
          <pc:docMk/>
          <pc:sldMk cId="4127745570" sldId="1784"/>
        </pc:sldMkLst>
        <pc:spChg chg="del mod">
          <ac:chgData name="Pavan Kumar Sunkara" userId="ad0be413f5b625e0" providerId="LiveId" clId="{3D565ACB-E12D-4E84-94B8-EDE1D5207206}" dt="2024-12-10T00:39:17.980" v="218" actId="478"/>
          <ac:spMkLst>
            <pc:docMk/>
            <pc:sldMk cId="4127745570" sldId="1784"/>
            <ac:spMk id="6" creationId="{E68A9F4D-C6AE-7E0B-7BA9-BC2185454F07}"/>
          </ac:spMkLst>
        </pc:spChg>
        <pc:spChg chg="del mod">
          <ac:chgData name="Pavan Kumar Sunkara" userId="ad0be413f5b625e0" providerId="LiveId" clId="{3D565ACB-E12D-4E84-94B8-EDE1D5207206}" dt="2024-12-10T00:39:13.216" v="216" actId="478"/>
          <ac:spMkLst>
            <pc:docMk/>
            <pc:sldMk cId="4127745570" sldId="1784"/>
            <ac:spMk id="7" creationId="{00CE41E6-AAAA-D731-24AA-CA546C62EE9D}"/>
          </ac:spMkLst>
        </pc:spChg>
        <pc:spChg chg="del mod">
          <ac:chgData name="Pavan Kumar Sunkara" userId="ad0be413f5b625e0" providerId="LiveId" clId="{3D565ACB-E12D-4E84-94B8-EDE1D5207206}" dt="2024-12-10T00:39:08.337" v="214" actId="478"/>
          <ac:spMkLst>
            <pc:docMk/>
            <pc:sldMk cId="4127745570" sldId="1784"/>
            <ac:spMk id="8" creationId="{36DD44BE-49C4-BD40-8024-897C0BB9F422}"/>
          </ac:spMkLst>
        </pc:spChg>
        <pc:spChg chg="add del mod">
          <ac:chgData name="Pavan Kumar Sunkara" userId="ad0be413f5b625e0" providerId="LiveId" clId="{3D565ACB-E12D-4E84-94B8-EDE1D5207206}" dt="2024-12-10T00:39:28.554" v="220" actId="478"/>
          <ac:spMkLst>
            <pc:docMk/>
            <pc:sldMk cId="4127745570" sldId="1784"/>
            <ac:spMk id="9" creationId="{ECC76008-26C1-33F1-D854-008629F03546}"/>
          </ac:spMkLst>
        </pc:spChg>
        <pc:spChg chg="add del mod">
          <ac:chgData name="Pavan Kumar Sunkara" userId="ad0be413f5b625e0" providerId="LiveId" clId="{3D565ACB-E12D-4E84-94B8-EDE1D5207206}" dt="2024-12-10T00:41:43.555" v="281"/>
          <ac:spMkLst>
            <pc:docMk/>
            <pc:sldMk cId="4127745570" sldId="1784"/>
            <ac:spMk id="11" creationId="{FE6BB3D1-3982-3AFB-7B41-0CAE12CF8261}"/>
          </ac:spMkLst>
        </pc:spChg>
        <pc:spChg chg="mod">
          <ac:chgData name="Pavan Kumar Sunkara" userId="ad0be413f5b625e0" providerId="LiveId" clId="{3D565ACB-E12D-4E84-94B8-EDE1D5207206}" dt="2024-12-10T00:38:55.979" v="212" actId="20577"/>
          <ac:spMkLst>
            <pc:docMk/>
            <pc:sldMk cId="4127745570" sldId="1784"/>
            <ac:spMk id="29" creationId="{4708A83B-2942-2368-674B-7173C8BE26D3}"/>
          </ac:spMkLst>
        </pc:spChg>
        <pc:spChg chg="mod">
          <ac:chgData name="Pavan Kumar Sunkara" userId="ad0be413f5b625e0" providerId="LiveId" clId="{3D565ACB-E12D-4E84-94B8-EDE1D5207206}" dt="2024-12-10T00:41:13.990" v="278" actId="207"/>
          <ac:spMkLst>
            <pc:docMk/>
            <pc:sldMk cId="4127745570" sldId="1784"/>
            <ac:spMk id="30" creationId="{7026EC01-18D8-AC5C-9826-47ECF7907B68}"/>
          </ac:spMkLst>
        </pc:spChg>
        <pc:spChg chg="mod">
          <ac:chgData name="Pavan Kumar Sunkara" userId="ad0be413f5b625e0" providerId="LiveId" clId="{3D565ACB-E12D-4E84-94B8-EDE1D5207206}" dt="2024-12-10T00:41:22.262" v="279" actId="207"/>
          <ac:spMkLst>
            <pc:docMk/>
            <pc:sldMk cId="4127745570" sldId="1784"/>
            <ac:spMk id="31" creationId="{D1691F6D-256C-9CC2-5F07-033D8A015993}"/>
          </ac:spMkLst>
        </pc:spChg>
        <pc:spChg chg="mod">
          <ac:chgData name="Pavan Kumar Sunkara" userId="ad0be413f5b625e0" providerId="LiveId" clId="{3D565ACB-E12D-4E84-94B8-EDE1D5207206}" dt="2024-12-10T00:41:28.008" v="280" actId="207"/>
          <ac:spMkLst>
            <pc:docMk/>
            <pc:sldMk cId="4127745570" sldId="1784"/>
            <ac:spMk id="32" creationId="{400C20C2-1BD5-9BA4-B24E-7DF0883CB1A1}"/>
          </ac:spMkLst>
        </pc:spChg>
        <pc:picChg chg="del">
          <ac:chgData name="Pavan Kumar Sunkara" userId="ad0be413f5b625e0" providerId="LiveId" clId="{3D565ACB-E12D-4E84-94B8-EDE1D5207206}" dt="2024-12-10T00:39:30.323" v="221" actId="478"/>
          <ac:picMkLst>
            <pc:docMk/>
            <pc:sldMk cId="4127745570" sldId="1784"/>
            <ac:picMk id="4" creationId="{9CA15BC9-EDDC-E4D2-3927-5F7E8EF1182B}"/>
          </ac:picMkLst>
        </pc:picChg>
        <pc:picChg chg="del">
          <ac:chgData name="Pavan Kumar Sunkara" userId="ad0be413f5b625e0" providerId="LiveId" clId="{3D565ACB-E12D-4E84-94B8-EDE1D5207206}" dt="2024-12-10T00:39:21.551" v="219" actId="478"/>
          <ac:picMkLst>
            <pc:docMk/>
            <pc:sldMk cId="4127745570" sldId="1784"/>
            <ac:picMk id="5" creationId="{ACF609F6-C145-1CF0-BA3E-03854F24DE2E}"/>
          </ac:picMkLst>
        </pc:picChg>
        <pc:picChg chg="mod">
          <ac:chgData name="Pavan Kumar Sunkara" userId="ad0be413f5b625e0" providerId="LiveId" clId="{3D565ACB-E12D-4E84-94B8-EDE1D5207206}" dt="2024-12-10T00:43:47.514" v="300" actId="14100"/>
          <ac:picMkLst>
            <pc:docMk/>
            <pc:sldMk cId="4127745570" sldId="1784"/>
            <ac:picMk id="12" creationId="{B42EF845-026F-9168-4E21-BCF9C5801CA8}"/>
          </ac:picMkLst>
        </pc:picChg>
        <pc:picChg chg="add mod">
          <ac:chgData name="Pavan Kumar Sunkara" userId="ad0be413f5b625e0" providerId="LiveId" clId="{3D565ACB-E12D-4E84-94B8-EDE1D5207206}" dt="2024-12-10T00:43:37.353" v="297" actId="1076"/>
          <ac:picMkLst>
            <pc:docMk/>
            <pc:sldMk cId="4127745570" sldId="1784"/>
            <ac:picMk id="14" creationId="{9ED738F6-0C29-56E4-0CB6-BBFA79ACEA21}"/>
          </ac:picMkLst>
        </pc:picChg>
        <pc:picChg chg="add mod modCrop">
          <ac:chgData name="Pavan Kumar Sunkara" userId="ad0be413f5b625e0" providerId="LiveId" clId="{3D565ACB-E12D-4E84-94B8-EDE1D5207206}" dt="2024-12-10T00:43:27.862" v="294" actId="1076"/>
          <ac:picMkLst>
            <pc:docMk/>
            <pc:sldMk cId="4127745570" sldId="1784"/>
            <ac:picMk id="16" creationId="{FEA80937-C0B6-3571-3247-CD64AC3D1CD0}"/>
          </ac:picMkLst>
        </pc:picChg>
      </pc:sldChg>
    </pc:docChg>
  </pc:docChgLst>
  <pc:docChgLst>
    <pc:chgData name="Pavan Kumar Sunkara" userId="ad0be413f5b625e0" providerId="LiveId" clId="{EECC7F4A-8EF6-47E4-AB7F-65B524CF787E}"/>
    <pc:docChg chg="undo custSel addSld delSld modSld">
      <pc:chgData name="Pavan Kumar Sunkara" userId="ad0be413f5b625e0" providerId="LiveId" clId="{EECC7F4A-8EF6-47E4-AB7F-65B524CF787E}" dt="2024-11-18T23:35:10.517" v="66" actId="478"/>
      <pc:docMkLst>
        <pc:docMk/>
      </pc:docMkLst>
      <pc:sldChg chg="modSp mod">
        <pc:chgData name="Pavan Kumar Sunkara" userId="ad0be413f5b625e0" providerId="LiveId" clId="{EECC7F4A-8EF6-47E4-AB7F-65B524CF787E}" dt="2024-11-18T23:32:46.515" v="18" actId="27636"/>
        <pc:sldMkLst>
          <pc:docMk/>
          <pc:sldMk cId="0" sldId="256"/>
        </pc:sldMkLst>
        <pc:spChg chg="mod">
          <ac:chgData name="Pavan Kumar Sunkara" userId="ad0be413f5b625e0" providerId="LiveId" clId="{EECC7F4A-8EF6-47E4-AB7F-65B524CF787E}" dt="2024-11-18T23:32:46.515" v="18" actId="27636"/>
          <ac:spMkLst>
            <pc:docMk/>
            <pc:sldMk cId="0" sldId="256"/>
            <ac:spMk id="3" creationId="{00000000-0000-0000-0000-000000000000}"/>
          </ac:spMkLst>
        </pc:spChg>
      </pc:sldChg>
      <pc:sldChg chg="new del">
        <pc:chgData name="Pavan Kumar Sunkara" userId="ad0be413f5b625e0" providerId="LiveId" clId="{EECC7F4A-8EF6-47E4-AB7F-65B524CF787E}" dt="2024-11-18T23:33:32.426" v="20" actId="2696"/>
        <pc:sldMkLst>
          <pc:docMk/>
          <pc:sldMk cId="2058396" sldId="267"/>
        </pc:sldMkLst>
      </pc:sldChg>
      <pc:sldChg chg="new del">
        <pc:chgData name="Pavan Kumar Sunkara" userId="ad0be413f5b625e0" providerId="LiveId" clId="{EECC7F4A-8EF6-47E4-AB7F-65B524CF787E}" dt="2024-11-18T23:34:38.356" v="22" actId="2696"/>
        <pc:sldMkLst>
          <pc:docMk/>
          <pc:sldMk cId="275209844" sldId="267"/>
        </pc:sldMkLst>
      </pc:sldChg>
      <pc:sldChg chg="delSp modSp add mod">
        <pc:chgData name="Pavan Kumar Sunkara" userId="ad0be413f5b625e0" providerId="LiveId" clId="{EECC7F4A-8EF6-47E4-AB7F-65B524CF787E}" dt="2024-11-18T23:35:10.517" v="66" actId="478"/>
        <pc:sldMkLst>
          <pc:docMk/>
          <pc:sldMk cId="1003226711" sldId="267"/>
        </pc:sldMkLst>
        <pc:spChg chg="mod">
          <ac:chgData name="Pavan Kumar Sunkara" userId="ad0be413f5b625e0" providerId="LiveId" clId="{EECC7F4A-8EF6-47E4-AB7F-65B524CF787E}" dt="2024-11-18T23:35:04.398" v="65" actId="113"/>
          <ac:spMkLst>
            <pc:docMk/>
            <pc:sldMk cId="1003226711" sldId="267"/>
            <ac:spMk id="3" creationId="{B9CDE704-D8D8-3F2F-962A-0665525F4B8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310F9-3A6E-4EF6-9530-C8F4C84D2EAB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2708B3-86B8-4244-B01D-9A70503FA8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01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28800" y="635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demo, guide the audience through the two to three most important benefits of the solution and how it addresses the requirements.</a:t>
            </a:r>
          </a:p>
          <a:p>
            <a:r>
              <a:rPr lang="en-US" dirty="0"/>
              <a:t>Your demo materials can be screen captures, recordings, a link to your final solution, and/or a link to AWS console.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816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opic Introduction Variant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lide Number">
            <a:extLst>
              <a:ext uri="{FF2B5EF4-FFF2-40B4-BE49-F238E27FC236}">
                <a16:creationId xmlns:a16="http://schemas.microsoft.com/office/drawing/2014/main" id="{E7A23F66-1657-489E-8769-B7CCC9F020AC}"/>
              </a:ext>
            </a:extLst>
          </p:cNvPr>
          <p:cNvSpPr>
            <a:spLocks noGrp="1"/>
          </p:cNvSpPr>
          <p:nvPr>
            <p:ph type="sldNum" idx="97"/>
          </p:nvPr>
        </p:nvSpPr>
        <p:spPr>
          <a:xfrm>
            <a:off x="8510778" y="6446520"/>
            <a:ext cx="363474" cy="228600"/>
          </a:xfrm>
        </p:spPr>
        <p:txBody>
          <a:bodyPr/>
          <a:lstStyle>
            <a:lvl1pPr>
              <a:defRPr>
                <a:solidFill>
                  <a:srgbClr val="232F3E"/>
                </a:solidFill>
              </a:defRPr>
            </a:lvl1pPr>
          </a:lstStyle>
          <a:p>
            <a:fld id="{930176A1-BCF0-4712-97A6-6B495F55390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">
            <a:extLst>
              <a:ext uri="{FF2B5EF4-FFF2-40B4-BE49-F238E27FC236}">
                <a16:creationId xmlns:a16="http://schemas.microsoft.com/office/drawing/2014/main" id="{F2D32D74-0FC6-414A-96C5-2549942CD64E}"/>
              </a:ext>
            </a:extLst>
          </p:cNvPr>
          <p:cNvSpPr>
            <a:spLocks noGrp="1"/>
          </p:cNvSpPr>
          <p:nvPr>
            <p:ph type="title" idx="1" hasCustomPrompt="1"/>
          </p:nvPr>
        </p:nvSpPr>
        <p:spPr>
          <a:xfrm>
            <a:off x="182432" y="292100"/>
            <a:ext cx="3046543" cy="1866901"/>
          </a:xfrm>
        </p:spPr>
        <p:txBody>
          <a:bodyPr anchor="t">
            <a:normAutofit/>
          </a:bodyPr>
          <a:lstStyle>
            <a:lvl1pPr algn="ctr">
              <a:defRPr sz="2700">
                <a:solidFill>
                  <a:schemeClr val="bg1"/>
                </a:solidFill>
                <a:latin typeface="Amazon Ember Display Heavy"/>
              </a:defRPr>
            </a:lvl1pPr>
          </a:lstStyle>
          <a:p>
            <a:r>
              <a:rPr lang="en-US" dirty="0"/>
              <a:t>Type title here</a:t>
            </a:r>
          </a:p>
        </p:txBody>
      </p:sp>
      <p:sp>
        <p:nvSpPr>
          <p:cNvPr id="3" name="Content">
            <a:extLst>
              <a:ext uri="{FF2B5EF4-FFF2-40B4-BE49-F238E27FC236}">
                <a16:creationId xmlns:a16="http://schemas.microsoft.com/office/drawing/2014/main" id="{E88E0D0B-F719-4929-9A45-08A3503393CA}"/>
              </a:ext>
            </a:extLst>
          </p:cNvPr>
          <p:cNvSpPr>
            <a:spLocks noGrp="1"/>
          </p:cNvSpPr>
          <p:nvPr>
            <p:ph type="body" idx="3" hasCustomPrompt="1"/>
          </p:nvPr>
        </p:nvSpPr>
        <p:spPr>
          <a:xfrm>
            <a:off x="3444476" y="292100"/>
            <a:ext cx="5429776" cy="6142651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Aft>
                <a:spcPts val="900"/>
              </a:spcAft>
              <a:defRPr sz="2100">
                <a:solidFill>
                  <a:srgbClr val="232F3E"/>
                </a:solidFill>
                <a:latin typeface="+mn-lt"/>
              </a:defRPr>
            </a:lvl1pPr>
            <a:lvl2pPr marL="342900" indent="-171450">
              <a:lnSpc>
                <a:spcPct val="100000"/>
              </a:lnSpc>
              <a:spcAft>
                <a:spcPts val="900"/>
              </a:spcAft>
              <a:defRPr sz="1800">
                <a:solidFill>
                  <a:srgbClr val="232F3E"/>
                </a:solidFill>
                <a:latin typeface="+mn-lt"/>
              </a:defRPr>
            </a:lvl2pPr>
            <a:lvl3pPr marL="513160" indent="-171450">
              <a:lnSpc>
                <a:spcPct val="100000"/>
              </a:lnSpc>
              <a:spcAft>
                <a:spcPts val="900"/>
              </a:spcAft>
              <a:defRPr sz="1500">
                <a:solidFill>
                  <a:srgbClr val="232F3E"/>
                </a:solidFill>
                <a:latin typeface="+mn-lt"/>
              </a:defRPr>
            </a:lvl3pPr>
            <a:lvl4pPr marL="685800" indent="-171450">
              <a:lnSpc>
                <a:spcPct val="100000"/>
              </a:lnSpc>
              <a:spcAft>
                <a:spcPts val="900"/>
              </a:spcAft>
              <a:defRPr sz="1350">
                <a:solidFill>
                  <a:srgbClr val="232F3E"/>
                </a:solidFill>
                <a:latin typeface="+mn-lt"/>
              </a:defRPr>
            </a:lvl4pPr>
            <a:lvl5pPr marL="858441" indent="-171450">
              <a:lnSpc>
                <a:spcPct val="100000"/>
              </a:lnSpc>
              <a:spcAft>
                <a:spcPts val="900"/>
              </a:spcAft>
              <a:defRPr sz="1350">
                <a:solidFill>
                  <a:srgbClr val="232F3E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Add content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Avoid using fourth level</a:t>
            </a:r>
          </a:p>
          <a:p>
            <a:pPr lvl="4"/>
            <a:r>
              <a:rPr lang="en-US" dirty="0"/>
              <a:t>Avoid using fifth level</a:t>
            </a:r>
          </a:p>
        </p:txBody>
      </p:sp>
      <p:pic>
        <p:nvPicPr>
          <p:cNvPr id="7" name="Copyright1">
            <a:extLst>
              <a:ext uri="{FF2B5EF4-FFF2-40B4-BE49-F238E27FC236}">
                <a16:creationId xmlns:a16="http://schemas.microsoft.com/office/drawing/2014/main" id="{844CFF04-049D-40C7-9082-60C6CF768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230" y="6446520"/>
            <a:ext cx="3457575" cy="3111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202903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3 Lg Pics, and 3 Header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Background">
            <a:extLst>
              <a:ext uri="{FF2B5EF4-FFF2-40B4-BE49-F238E27FC236}">
                <a16:creationId xmlns:a16="http://schemas.microsoft.com/office/drawing/2014/main" id="{D60A92DB-4EDE-4A1F-9E58-683E66BD2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65176" y="1028378"/>
            <a:ext cx="8622791" cy="4238575"/>
            <a:chOff x="353568" y="1028377"/>
            <a:chExt cx="11497055" cy="4238575"/>
          </a:xfrm>
        </p:grpSpPr>
        <p:pic>
          <p:nvPicPr>
            <p:cNvPr id="98" name="Background">
              <a:extLst>
                <a:ext uri="{FF2B5EF4-FFF2-40B4-BE49-F238E27FC236}">
                  <a16:creationId xmlns:a16="http://schemas.microsoft.com/office/drawing/2014/main" id="{0A39D91E-8E12-4EDA-A92E-1823DFEBD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568" y="4663440"/>
              <a:ext cx="11460480" cy="440329"/>
            </a:xfrm>
            <a:prstGeom prst="rect">
              <a:avLst/>
            </a:prstGeom>
          </p:spPr>
        </p:pic>
        <p:pic>
          <p:nvPicPr>
            <p:cNvPr id="96" name="Divider">
              <a:extLst>
                <a:ext uri="{FF2B5EF4-FFF2-40B4-BE49-F238E27FC236}">
                  <a16:creationId xmlns:a16="http://schemas.microsoft.com/office/drawing/2014/main" id="{07A34186-F2DF-4A02-80D8-2DCF8944E2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759" y="1028377"/>
              <a:ext cx="11484864" cy="45720"/>
            </a:xfrm>
            <a:prstGeom prst="rect">
              <a:avLst/>
            </a:prstGeom>
          </p:spPr>
        </p:pic>
      </p:grpSp>
      <p:sp>
        <p:nvSpPr>
          <p:cNvPr id="97" name="Slide Number">
            <a:extLst>
              <a:ext uri="{FF2B5EF4-FFF2-40B4-BE49-F238E27FC236}">
                <a16:creationId xmlns:a16="http://schemas.microsoft.com/office/drawing/2014/main" id="{4E12A119-63D8-4FB5-9AE0-FE08C858C579}"/>
              </a:ext>
            </a:extLst>
          </p:cNvPr>
          <p:cNvSpPr>
            <a:spLocks noGrp="1"/>
          </p:cNvSpPr>
          <p:nvPr>
            <p:ph type="sldNum" idx="97"/>
          </p:nvPr>
        </p:nvSpPr>
        <p:spPr>
          <a:xfrm>
            <a:off x="8510778" y="6446520"/>
            <a:ext cx="363474" cy="228600"/>
          </a:xfrm>
        </p:spPr>
        <p:txBody>
          <a:bodyPr/>
          <a:lstStyle>
            <a:lvl1pPr>
              <a:defRPr>
                <a:solidFill>
                  <a:srgbClr val="232F3E"/>
                </a:solidFill>
              </a:defRPr>
            </a:lvl1pPr>
          </a:lstStyle>
          <a:p>
            <a:fld id="{4037B1B0-0345-4E15-985A-6BECCDBE474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75DBD6AA-5E11-44A8-900B-2519518B0622}"/>
              </a:ext>
            </a:extLst>
          </p:cNvPr>
          <p:cNvSpPr>
            <a:spLocks noGrp="1"/>
          </p:cNvSpPr>
          <p:nvPr>
            <p:ph type="title" idx="1" hasCustomPrompt="1"/>
          </p:nvPr>
        </p:nvSpPr>
        <p:spPr>
          <a:xfrm>
            <a:off x="274320" y="301752"/>
            <a:ext cx="8599932" cy="731318"/>
          </a:xfrm>
        </p:spPr>
        <p:txBody>
          <a:bodyPr/>
          <a:lstStyle>
            <a:lvl1pPr>
              <a:defRPr>
                <a:solidFill>
                  <a:srgbClr val="232F3E"/>
                </a:solidFill>
                <a:latin typeface="Amazon Ember Display Heavy"/>
              </a:defRPr>
            </a:lvl1pPr>
          </a:lstStyle>
          <a:p>
            <a:r>
              <a:rPr lang="en-US" dirty="0"/>
              <a:t>Title, 3 large pictures, and 3 headers</a:t>
            </a:r>
          </a:p>
        </p:txBody>
      </p:sp>
      <p:sp>
        <p:nvSpPr>
          <p:cNvPr id="22" name="Picture Left">
            <a:extLst>
              <a:ext uri="{FF2B5EF4-FFF2-40B4-BE49-F238E27FC236}">
                <a16:creationId xmlns:a16="http://schemas.microsoft.com/office/drawing/2014/main" id="{97C88FB1-7BD6-48D3-9B99-1098619F5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822960" y="2286000"/>
            <a:ext cx="1714500" cy="2286000"/>
          </a:xfrm>
        </p:spPr>
        <p:txBody>
          <a:bodyPr anchor="t">
            <a:noAutofit/>
          </a:bodyPr>
          <a:lstStyle>
            <a:lvl1pPr marL="0" indent="0" algn="ctr">
              <a:buNone/>
              <a:defRPr sz="15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2" name="Header Left">
            <a:extLst>
              <a:ext uri="{FF2B5EF4-FFF2-40B4-BE49-F238E27FC236}">
                <a16:creationId xmlns:a16="http://schemas.microsoft.com/office/drawing/2014/main" id="{CEBB69C5-28A4-4F99-A9FE-572F9D53CF4E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274320" y="4663441"/>
            <a:ext cx="2811780" cy="440329"/>
          </a:xfrm>
          <a:noFill/>
          <a:ln>
            <a:noFill/>
          </a:ln>
        </p:spPr>
        <p:txBody>
          <a:bodyPr l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bg1"/>
                </a:solidFill>
                <a:latin typeface="Amazon Ember Display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Enter header text</a:t>
            </a:r>
          </a:p>
        </p:txBody>
      </p:sp>
      <p:sp>
        <p:nvSpPr>
          <p:cNvPr id="23" name="Picture Center Left">
            <a:extLst>
              <a:ext uri="{FF2B5EF4-FFF2-40B4-BE49-F238E27FC236}">
                <a16:creationId xmlns:a16="http://schemas.microsoft.com/office/drawing/2014/main" id="{536ADC96-59CC-4670-BA80-757A11151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3717036" y="2286000"/>
            <a:ext cx="1714500" cy="2286000"/>
          </a:xfrm>
        </p:spPr>
        <p:txBody>
          <a:bodyPr anchor="t">
            <a:noAutofit/>
          </a:bodyPr>
          <a:lstStyle>
            <a:lvl1pPr marL="0" indent="0" algn="ctr">
              <a:buNone/>
              <a:defRPr sz="15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Click icon to add image</a:t>
            </a:r>
          </a:p>
        </p:txBody>
      </p:sp>
      <p:sp>
        <p:nvSpPr>
          <p:cNvPr id="13" name="Header Center Left">
            <a:extLst>
              <a:ext uri="{FF2B5EF4-FFF2-40B4-BE49-F238E27FC236}">
                <a16:creationId xmlns:a16="http://schemas.microsoft.com/office/drawing/2014/main" id="{04C41CFA-9BF9-474A-89A9-E22790A538E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168396" y="4663441"/>
            <a:ext cx="2811780" cy="440329"/>
          </a:xfrm>
          <a:noFill/>
          <a:ln>
            <a:noFill/>
          </a:ln>
        </p:spPr>
        <p:txBody>
          <a:bodyPr l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bg1"/>
                </a:solidFill>
                <a:latin typeface="+mn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Enter header text</a:t>
            </a:r>
          </a:p>
        </p:txBody>
      </p:sp>
      <p:sp>
        <p:nvSpPr>
          <p:cNvPr id="24" name="Picture Center Right">
            <a:extLst>
              <a:ext uri="{FF2B5EF4-FFF2-40B4-BE49-F238E27FC236}">
                <a16:creationId xmlns:a16="http://schemas.microsoft.com/office/drawing/2014/main" id="{DEC705E3-5BBB-4173-AAF5-E12991B7D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idx="24" hasCustomPrompt="1"/>
          </p:nvPr>
        </p:nvSpPr>
        <p:spPr>
          <a:xfrm>
            <a:off x="6611112" y="2286000"/>
            <a:ext cx="1714500" cy="2286000"/>
          </a:xfrm>
        </p:spPr>
        <p:txBody>
          <a:bodyPr anchor="t">
            <a:noAutofit/>
          </a:bodyPr>
          <a:lstStyle>
            <a:lvl1pPr marL="0" indent="0" algn="ctr">
              <a:buNone/>
              <a:defRPr sz="15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14" name="Header Center Right">
            <a:extLst>
              <a:ext uri="{FF2B5EF4-FFF2-40B4-BE49-F238E27FC236}">
                <a16:creationId xmlns:a16="http://schemas.microsoft.com/office/drawing/2014/main" id="{CF01F87A-DBEF-4657-8500-6A751FF3BC24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6062472" y="4663441"/>
            <a:ext cx="2811780" cy="440329"/>
          </a:xfrm>
          <a:noFill/>
          <a:ln>
            <a:noFill/>
          </a:ln>
        </p:spPr>
        <p:txBody>
          <a:bodyPr lIns="9144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 b="0">
                <a:solidFill>
                  <a:schemeClr val="bg1"/>
                </a:solidFill>
                <a:latin typeface="+mn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Enter header text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7551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0.png"/><Relationship Id="rId5" Type="http://schemas.openxmlformats.org/officeDocument/2006/relationships/hyperlink" Target="NULL" TargetMode="External"/><Relationship Id="rId4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6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C5A17C0A-F334-5113-3124-C401CB9698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r="24786" b="-1"/>
          <a:stretch/>
        </p:blipFill>
        <p:spPr>
          <a:xfrm>
            <a:off x="-2285" y="2033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10"/>
            <a:ext cx="7543800" cy="390031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Fraudulent Transaction Detection in Financial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96687" y="2721429"/>
            <a:ext cx="7903026" cy="303711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Machine Learning Project Proposal</a:t>
            </a:r>
          </a:p>
          <a:p>
            <a:pPr>
              <a:lnSpc>
                <a:spcPct val="90000"/>
              </a:lnSpc>
            </a:pPr>
            <a:endParaRPr lang="en-US" sz="2000" dirty="0">
              <a:solidFill>
                <a:srgbClr val="FFFFFF"/>
              </a:solidFill>
            </a:endParaRPr>
          </a:p>
          <a:p>
            <a:pPr algn="just">
              <a:lnSpc>
                <a:spcPct val="90000"/>
              </a:lnSpc>
            </a:pPr>
            <a:r>
              <a:rPr lang="en-US" sz="2000" b="1" dirty="0">
                <a:solidFill>
                  <a:srgbClr val="FFC000"/>
                </a:solidFill>
              </a:rPr>
              <a:t>Team Members: </a:t>
            </a:r>
          </a:p>
          <a:p>
            <a:pPr algn="just">
              <a:lnSpc>
                <a:spcPct val="90000"/>
              </a:lnSpc>
            </a:pPr>
            <a:r>
              <a:rPr lang="en-US" sz="2000" dirty="0">
                <a:solidFill>
                  <a:srgbClr val="FFFF00"/>
                </a:solidFill>
              </a:rPr>
              <a:t>Vinay Kumar Reddy Punuru </a:t>
            </a:r>
          </a:p>
          <a:p>
            <a:pPr algn="just">
              <a:lnSpc>
                <a:spcPct val="90000"/>
              </a:lnSpc>
            </a:pPr>
            <a:r>
              <a:rPr lang="en-US" sz="2000" dirty="0">
                <a:solidFill>
                  <a:srgbClr val="FFFF00"/>
                </a:solidFill>
              </a:rPr>
              <a:t>Pavan Kumar Sunkara</a:t>
            </a:r>
          </a:p>
          <a:p>
            <a:pPr algn="just">
              <a:lnSpc>
                <a:spcPct val="90000"/>
              </a:lnSpc>
            </a:pPr>
            <a:r>
              <a:rPr lang="en-US" sz="2000" dirty="0">
                <a:solidFill>
                  <a:srgbClr val="FFFF00"/>
                </a:solidFill>
              </a:rPr>
              <a:t>Veda Prakash Chiliveru</a:t>
            </a:r>
          </a:p>
          <a:p>
            <a:pPr>
              <a:lnSpc>
                <a:spcPct val="90000"/>
              </a:lnSpc>
            </a:pP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2000" dirty="0">
                <a:solidFill>
                  <a:srgbClr val="FFFFFF"/>
                </a:solidFill>
              </a:rPr>
              <a:t>Course: DSCI:6003-03 Machine Learning Project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7748FCA-17EB-BD24-FD08-C3887D1C588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55"/>
    </mc:Choice>
    <mc:Fallback>
      <p:transition spd="slow" advTm="2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2" objId="5"/>
        <p14:stopEvt time="2242" objId="5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Results and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Findings from EDA and Models: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Key fraud indicators.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Model performance on validation data.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Improvements achieved by feature selection.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57D0C10-9750-6A14-3159-D29E2C67AA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5"/>
    </mc:Choice>
    <mc:Fallback>
      <p:transition spd="slow" advTm="3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200">
                <a:solidFill>
                  <a:srgbClr val="FFFFFF"/>
                </a:solidFill>
              </a:rPr>
              <a:t>Contribution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Impact: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Strengthens fraud detection mechanisms.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Reduces financial losses and enhances security.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Boosts consumer trust in financial institutions</a:t>
            </a:r>
            <a:r>
              <a:rPr lang="en-US" sz="1700" dirty="0"/>
              <a:t>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FBDB492-2702-EAEF-96BA-F4DF89A354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1"/>
    </mc:Choice>
    <mc:Fallback>
      <p:transition spd="slow" advTm="2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Summary: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Successfully developed a robust pipeline for detecting fraudulent transactions.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Insights contribute to building safer financial systems.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Future Work: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Real-time fraud detection integration.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Deployment on live financial datasets.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4AE5035-C4A2-E3C1-C311-64C26E4F43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19"/>
    </mc:Choice>
    <mc:Fallback>
      <p:transition spd="slow" advTm="2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22632" y="1922631"/>
            <a:ext cx="6875818" cy="3030558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663321" y="3165298"/>
            <a:ext cx="4355594" cy="302895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742858" y="2085760"/>
            <a:ext cx="6857572" cy="268605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1161554" y="1712395"/>
            <a:ext cx="4808302" cy="3066500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692762-2E68-41FA-805E-632DBC4A8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163" y="2043693"/>
            <a:ext cx="2160621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4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Work Location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D25515-29E4-4B4A-A230-72A825FE8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120213" y="657750"/>
            <a:ext cx="6335629" cy="2921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en-US" sz="1700" b="1" u="sng" kern="1200" dirty="0" err="1">
                <a:solidFill>
                  <a:srgbClr val="FF0000"/>
                </a:solidFill>
                <a:latin typeface="+mn-lt"/>
                <a:ea typeface="+mn-ea"/>
                <a:cs typeface="+mn-cs"/>
              </a:rPr>
              <a:t>Github</a:t>
            </a:r>
            <a:r>
              <a:rPr lang="en-US" sz="1700" b="1" u="sng" dirty="0">
                <a:solidFill>
                  <a:srgbClr val="FF0000"/>
                </a:solidFill>
              </a:rPr>
              <a:t>: </a:t>
            </a:r>
            <a:r>
              <a:rPr lang="en-US" sz="1700" u="sng" kern="1200" dirty="0">
                <a:solidFill>
                  <a:schemeClr val="tx2"/>
                </a:solidFill>
                <a:latin typeface="+mn-lt"/>
                <a:ea typeface="+mn-ea"/>
                <a:cs typeface="+mn-cs"/>
                <a:hlinkClick r:id="rId5" invalidUrl="https://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1700" u="sng" kern="1200" dirty="0">
                <a:solidFill>
                  <a:schemeClr val="tx2"/>
                </a:solidFill>
                <a:latin typeface="+mn-lt"/>
                <a:ea typeface="+mn-ea"/>
                <a:cs typeface="+mn-cs"/>
              </a:rPr>
              <a:t>https://github.com/pavansunkara958/Fraud-Transaction-Detection-System</a:t>
            </a:r>
            <a:endParaRPr lang="en-US" sz="1700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31E6006-A2F5-4FBC-89E1-21AA08E18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6661" y="2246635"/>
            <a:ext cx="3702271" cy="2471268"/>
          </a:xfrm>
          <a:prstGeom prst="rect">
            <a:avLst/>
          </a:prstGeom>
          <a:noFill/>
        </p:spPr>
      </p:pic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6C090984-7B18-4AB9-8A29-7EAACAB93DB7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10778" y="6446520"/>
            <a:ext cx="363474" cy="228600"/>
          </a:xfrm>
        </p:spPr>
        <p:txBody>
          <a:bodyPr/>
          <a:lstStyle/>
          <a:p>
            <a:pPr>
              <a:spcAft>
                <a:spcPts val="600"/>
              </a:spcAft>
            </a:pPr>
            <a:fld id="{930176A1-BCF0-4712-97A6-6B495F55390B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4372703F-780F-BDFE-FF18-71939C56C7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60179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5"/>
    </mc:Choice>
    <mc:Fallback>
      <p:transition spd="slow" advTm="2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FCF75C-4FFC-FE5D-679D-70E71D4B94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5DB61BD-0391-0399-86A4-0E62952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DF39B0-AE49-FCDA-E654-3C7FFF2C7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5F7FCB6-8112-0F5A-B699-2855A3185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83AF72C-4F28-5DD7-031A-E759603A0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A0892C-7B42-3BC1-11A5-6109A09AF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7B9F7F-4EC8-6C42-5401-41E71FCE7D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3177DB9-1315-C6C8-F665-30A156C9D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DE704-D8D8-3F2F-962A-0665525F4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1800" b="1" dirty="0"/>
              <a:t>THANK YOU!</a:t>
            </a:r>
          </a:p>
        </p:txBody>
      </p:sp>
      <p:pic>
        <p:nvPicPr>
          <p:cNvPr id="4" name="Graphic 3" descr="Smiling face outline with solid fill">
            <a:extLst>
              <a:ext uri="{FF2B5EF4-FFF2-40B4-BE49-F238E27FC236}">
                <a16:creationId xmlns:a16="http://schemas.microsoft.com/office/drawing/2014/main" id="{BA680FC8-2E17-5C24-A3A4-FDEE1AFDAB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150" y="2623829"/>
            <a:ext cx="1590062" cy="159006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C878B7E-AACB-E565-0FE2-BF37410D03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03226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4"/>
    </mc:Choice>
    <mc:Fallback>
      <p:transition spd="slow" advTm="1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9E342C-73DE-04E9-28D5-5FBADF625AB0}"/>
              </a:ext>
            </a:extLst>
          </p:cNvPr>
          <p:cNvSpPr>
            <a:spLocks noGrp="1"/>
          </p:cNvSpPr>
          <p:nvPr>
            <p:ph type="sldNum" idx="97"/>
          </p:nvPr>
        </p:nvSpPr>
        <p:spPr/>
        <p:txBody>
          <a:bodyPr/>
          <a:lstStyle/>
          <a:p>
            <a:fld id="{4037B1B0-0345-4E15-985A-6BECCDBE474F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itle 28">
            <a:extLst>
              <a:ext uri="{FF2B5EF4-FFF2-40B4-BE49-F238E27FC236}">
                <a16:creationId xmlns:a16="http://schemas.microsoft.com/office/drawing/2014/main" id="{4708A83B-2942-2368-674B-7173C8BE26D3}"/>
              </a:ext>
            </a:extLst>
          </p:cNvPr>
          <p:cNvSpPr>
            <a:spLocks noGrp="1"/>
          </p:cNvSpPr>
          <p:nvPr>
            <p:ph type="title" idx="1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7026EC01-18D8-AC5C-9826-47ECF7907B68}"/>
              </a:ext>
            </a:extLst>
          </p:cNvPr>
          <p:cNvSpPr>
            <a:spLocks noGrp="1"/>
          </p:cNvSpPr>
          <p:nvPr>
            <p:ph type="body" idx="12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Vinay Kumar Reddy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Punuru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D1691F6D-256C-9CC2-5F07-033D8A015993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Veda Prakash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Chiliveru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400C20C2-1BD5-9BA4-B24E-7DF0883CB1A1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Pavan Kumar Sunkara</a:t>
            </a:r>
          </a:p>
        </p:txBody>
      </p:sp>
      <p:pic>
        <p:nvPicPr>
          <p:cNvPr id="12" name="Content Placeholder 11" descr="A person standing on a path in the woods&#10;&#10;Description automatically generated">
            <a:extLst>
              <a:ext uri="{FF2B5EF4-FFF2-40B4-BE49-F238E27FC236}">
                <a16:creationId xmlns:a16="http://schemas.microsoft.com/office/drawing/2014/main" id="{B42EF845-026F-9168-4E21-BCF9C5801CA8}"/>
              </a:ext>
            </a:extLst>
          </p:cNvPr>
          <p:cNvPicPr>
            <a:picLocks noGrp="1" noChangeAspect="1"/>
          </p:cNvPicPr>
          <p:nvPr>
            <p:ph idx="2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35" t="34914"/>
          <a:stretch/>
        </p:blipFill>
        <p:spPr>
          <a:xfrm>
            <a:off x="6312746" y="1898510"/>
            <a:ext cx="2198031" cy="2678831"/>
          </a:xfrm>
        </p:spPr>
      </p:pic>
      <p:pic>
        <p:nvPicPr>
          <p:cNvPr id="14" name="Content Placeholder 13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9ED738F6-0C29-56E4-0CB6-BBFA79ACEA21}"/>
              </a:ext>
            </a:extLst>
          </p:cNvPr>
          <p:cNvPicPr>
            <a:picLocks noGrp="1" noChangeAspect="1"/>
          </p:cNvPicPr>
          <p:nvPr>
            <p:ph idx="22"/>
          </p:nvPr>
        </p:nvPicPr>
        <p:blipFill>
          <a:blip r:embed="rId3"/>
          <a:stretch>
            <a:fillRect/>
          </a:stretch>
        </p:blipFill>
        <p:spPr>
          <a:xfrm>
            <a:off x="3573549" y="1931990"/>
            <a:ext cx="1996901" cy="2662534"/>
          </a:xfrm>
        </p:spPr>
      </p:pic>
      <p:pic>
        <p:nvPicPr>
          <p:cNvPr id="16" name="Picture 15" descr="A person sitting on a red bench&#10;&#10;Description automatically generated">
            <a:extLst>
              <a:ext uri="{FF2B5EF4-FFF2-40B4-BE49-F238E27FC236}">
                <a16:creationId xmlns:a16="http://schemas.microsoft.com/office/drawing/2014/main" id="{FEA80937-C0B6-3571-3247-CD64AC3D1C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9111"/>
          <a:stretch/>
        </p:blipFill>
        <p:spPr>
          <a:xfrm>
            <a:off x="581194" y="1909466"/>
            <a:ext cx="2198031" cy="2707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45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Project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Objective: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Develop ML classification models to identify fraudulent transactions in financial systems.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Focus Areas: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Key factors distinguishing fraudulent vs. legitimate transactions.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Real-time fraud prediction and prevention.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7C11851-264E-A2BF-173C-4238129F53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7"/>
    </mc:Choice>
    <mc:Fallback>
      <p:transition spd="slow" advTm="2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Source: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Kaggle (Credit Card Fraud Detection Dataset)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Features: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Transaction ID, amount, merchant details, location, timestamp.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User demographics, account history, transaction type (online/in-person).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Fraud classification.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31640FE-4B9A-68A6-7271-48BD061780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4"/>
    </mc:Choice>
    <mc:Fallback>
      <p:transition spd="slow" advTm="2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000">
                <a:solidFill>
                  <a:srgbClr val="FFFFFF"/>
                </a:solidFill>
              </a:rP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Steps: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Exploratory Data Analysis (EDA): </a:t>
            </a:r>
            <a:r>
              <a:rPr lang="en-US" sz="2000" dirty="0"/>
              <a:t>Clean and analyze the data.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Dimensionality Reduction: </a:t>
            </a:r>
            <a:r>
              <a:rPr lang="en-US" sz="2000" dirty="0"/>
              <a:t>Use PCA to identify key features.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Machine Learning: </a:t>
            </a:r>
            <a:r>
              <a:rPr lang="en-US" sz="2000" dirty="0"/>
              <a:t>Train models (Random Forest, </a:t>
            </a:r>
            <a:r>
              <a:rPr lang="en-US" sz="2000" dirty="0" err="1"/>
              <a:t>XGBoost</a:t>
            </a:r>
            <a:r>
              <a:rPr lang="en-US" sz="2000" dirty="0"/>
              <a:t>, SVM, Neural Networks).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Evaluation: </a:t>
            </a:r>
            <a:r>
              <a:rPr lang="en-US" sz="2000" dirty="0"/>
              <a:t>Measure accuracy, precision, recall, and F1-score.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2D26FE7-54A5-828F-20BA-E8D26C36E6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6"/>
    </mc:Choice>
    <mc:Fallback>
      <p:transition spd="slow" advTm="23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Exploratory Data Analysis (EDA)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Tasks: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Cleaning the dataset.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Identifying patterns and anomalies.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Visualizing feature importance and correlation.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DDABBA1-0D15-4668-487E-26AE058C2D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03"/>
    </mc:Choice>
    <mc:Fallback>
      <p:transition spd="slow" advTm="2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2700">
                <a:solidFill>
                  <a:srgbClr val="FFFFFF"/>
                </a:solidFill>
              </a:rPr>
              <a:t>Dimensionality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Techniques: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Principal Component Analysis (PCA): </a:t>
            </a:r>
            <a:r>
              <a:rPr lang="en-US" sz="2000" dirty="0"/>
              <a:t>Highlight crucial variables.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Factor Analysis: </a:t>
            </a:r>
            <a:r>
              <a:rPr lang="en-US" sz="2000" dirty="0"/>
              <a:t>Detect hidden relationships between features.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DB153AF-83D6-3E30-5774-E0A40E98F8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4"/>
    </mc:Choice>
    <mc:Fallback>
      <p:transition spd="slow" advTm="23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Machine Learning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Models Implemented: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Random Forest: </a:t>
            </a:r>
            <a:r>
              <a:rPr lang="en-US" sz="2000" dirty="0"/>
              <a:t>Robust for high-dimensional datasets.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 err="1">
                <a:solidFill>
                  <a:schemeClr val="tx2"/>
                </a:solidFill>
              </a:rPr>
              <a:t>XGBoost</a:t>
            </a:r>
            <a:r>
              <a:rPr lang="en-US" sz="2000" b="1" dirty="0">
                <a:solidFill>
                  <a:schemeClr val="tx2"/>
                </a:solidFill>
              </a:rPr>
              <a:t>: </a:t>
            </a:r>
            <a:r>
              <a:rPr lang="en-US" sz="2000" dirty="0"/>
              <a:t>Handles complex patterns efficiently.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Support Vector Machines (SVM): </a:t>
            </a:r>
            <a:r>
              <a:rPr lang="en-US" sz="2000" dirty="0"/>
              <a:t>Handles non-linear relationships.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Neural Networks: </a:t>
            </a:r>
            <a:r>
              <a:rPr lang="en-US" sz="2000" dirty="0"/>
              <a:t>Detect intricate patterns in large datasets.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6932959-2529-7446-2FC4-C6ADA6618B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0"/>
    </mc:Choice>
    <mc:Fallback>
      <p:transition spd="slow" advTm="2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041" y="586855"/>
            <a:ext cx="2401025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3500">
                <a:solidFill>
                  <a:srgbClr val="FFFFFF"/>
                </a:solidFill>
              </a:rPr>
              <a:t>Evaluation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7694" y="649480"/>
            <a:ext cx="4916510" cy="5546047"/>
          </a:xfrm>
        </p:spPr>
        <p:txBody>
          <a:bodyPr anchor="ctr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u="sng" dirty="0"/>
              <a:t>Metrics: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Accuracy: </a:t>
            </a:r>
            <a:r>
              <a:rPr lang="en-US" sz="2000" dirty="0"/>
              <a:t>Overall correctness.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Precision: </a:t>
            </a:r>
            <a:r>
              <a:rPr lang="en-US" sz="2000" dirty="0"/>
              <a:t>Correct fraud identifications out of predicted frauds.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Recall: </a:t>
            </a:r>
            <a:r>
              <a:rPr lang="en-US" sz="2000" dirty="0"/>
              <a:t>Correctly identified frauds out of actual fraud cases.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F1-score: </a:t>
            </a:r>
            <a:r>
              <a:rPr lang="en-US" sz="2000" dirty="0"/>
              <a:t>Balance between precision and recall.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>
                <a:solidFill>
                  <a:schemeClr val="tx2"/>
                </a:solidFill>
              </a:rPr>
              <a:t>Goal: </a:t>
            </a:r>
            <a:r>
              <a:rPr lang="en-US" sz="2000" dirty="0"/>
              <a:t>Minimize false positives and negatives.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FF6F225-2B4E-4C0F-512A-627852C566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03125" t="-203125" r="-203125" b="-20312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5"/>
    </mc:Choice>
    <mc:Fallback>
      <p:transition spd="slow" advTm="2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457</Words>
  <Application>Microsoft Office PowerPoint</Application>
  <PresentationFormat>On-screen Show (4:3)</PresentationFormat>
  <Paragraphs>80</Paragraphs>
  <Slides>14</Slides>
  <Notes>1</Notes>
  <HiddenSlides>0</HiddenSlides>
  <MMClips>14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Amazon Ember Display</vt:lpstr>
      <vt:lpstr>Amazon Ember Display Heavy</vt:lpstr>
      <vt:lpstr>Aptos</vt:lpstr>
      <vt:lpstr>Arial</vt:lpstr>
      <vt:lpstr>Calibri</vt:lpstr>
      <vt:lpstr>Times New Roman</vt:lpstr>
      <vt:lpstr>Wingdings</vt:lpstr>
      <vt:lpstr>Office Theme</vt:lpstr>
      <vt:lpstr>Fraudulent Transaction Detection in Financial Systems</vt:lpstr>
      <vt:lpstr>TEAM</vt:lpstr>
      <vt:lpstr>Project Goal</vt:lpstr>
      <vt:lpstr>Dataset Overview</vt:lpstr>
      <vt:lpstr>Methodology</vt:lpstr>
      <vt:lpstr>Exploratory Data Analysis (EDA)</vt:lpstr>
      <vt:lpstr>Dimensionality Reduction</vt:lpstr>
      <vt:lpstr>Machine Learning Models</vt:lpstr>
      <vt:lpstr>Evaluation Metrics</vt:lpstr>
      <vt:lpstr>Results and Insights</vt:lpstr>
      <vt:lpstr>Contribution</vt:lpstr>
      <vt:lpstr>Conclusion</vt:lpstr>
      <vt:lpstr>Work Location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Pavan Kumar Sunkara</dc:creator>
  <cp:keywords/>
  <dc:description>generated using python-pptx</dc:description>
  <cp:lastModifiedBy>Sunkara, Pavan Kumar</cp:lastModifiedBy>
  <cp:revision>2</cp:revision>
  <dcterms:created xsi:type="dcterms:W3CDTF">2013-01-27T09:14:16Z</dcterms:created>
  <dcterms:modified xsi:type="dcterms:W3CDTF">2024-12-10T00:43:47Z</dcterms:modified>
  <cp:category/>
</cp:coreProperties>
</file>

<file path=docProps/thumbnail.jpeg>
</file>